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3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9424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85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001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5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3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2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2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6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9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5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5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1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0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09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27B7-0870-4110-8579-54CB37C8547C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B0E26-603D-452A-8180-9C307BEA7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9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azure/azure-cache-for-redi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534CA-0BA0-445A-A8EC-F2A1597F90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Increase Performance of Azure Web App with Redis Cache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CF66A-09C7-4703-82A4-E991269C0C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03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93A577-CF6E-4A98-A3AF-EE7530FD59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7" r="851"/>
          <a:stretch/>
        </p:blipFill>
        <p:spPr>
          <a:xfrm>
            <a:off x="2952971" y="1215191"/>
            <a:ext cx="8779682" cy="3886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8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E8022-6EBA-4D9D-AE6A-3EB05936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Redis Cache Latency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526EC-FD9F-41F9-B124-8040BEEB6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: &lt;3ms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99%: &lt;10ms</a:t>
            </a:r>
          </a:p>
          <a:p>
            <a:r>
              <a:rPr lang="en-US" dirty="0"/>
              <a:t>Ping sent via redis-benchmark.exe</a:t>
            </a:r>
          </a:p>
          <a:p>
            <a:r>
              <a:rPr lang="en-US" dirty="0"/>
              <a:t>Client and Cache in same region</a:t>
            </a:r>
          </a:p>
          <a:p>
            <a:r>
              <a:rPr lang="en-US" dirty="0"/>
              <a:t>Lightly loaded Cache</a:t>
            </a:r>
          </a:p>
        </p:txBody>
      </p:sp>
    </p:spTree>
    <p:extLst>
      <p:ext uri="{BB962C8B-B14F-4D97-AF65-F5344CB8AC3E}">
        <p14:creationId xmlns:p14="http://schemas.microsoft.com/office/powerpoint/2010/main" val="2569191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9CC0D-FA1E-4D2C-8DED-A91410CA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Scaling Azure Redis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F5D38-5FC1-4393-A57A-2EDEF85D6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911" y="1659360"/>
            <a:ext cx="4782217" cy="4351338"/>
          </a:xfrm>
        </p:spPr>
        <p:txBody>
          <a:bodyPr/>
          <a:lstStyle/>
          <a:p>
            <a:pPr marL="228600" indent="-228600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Scale Up – aka Vertical Scaling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Increased Cache Size (Memory)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Increased Bandwidth</a:t>
            </a:r>
          </a:p>
          <a:p>
            <a:pPr marL="685800" lvl="1" indent="-22860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Single CPU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3C964C-418F-40AE-BC14-63E7F83B04E9}"/>
              </a:ext>
            </a:extLst>
          </p:cNvPr>
          <p:cNvSpPr txBox="1">
            <a:spLocks/>
          </p:cNvSpPr>
          <p:nvPr/>
        </p:nvSpPr>
        <p:spPr>
          <a:xfrm>
            <a:off x="6422259" y="1536453"/>
            <a:ext cx="5434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Scale Out – aka Horizontal Scaling</a:t>
            </a:r>
          </a:p>
          <a:p>
            <a:pPr lvl="1"/>
            <a:r>
              <a:rPr lang="en-US" sz="2000" dirty="0"/>
              <a:t>Increased Cache Size</a:t>
            </a:r>
          </a:p>
          <a:p>
            <a:pPr lvl="1"/>
            <a:r>
              <a:rPr lang="en-US" sz="2000" dirty="0"/>
              <a:t>Increased Bandwidth</a:t>
            </a:r>
          </a:p>
          <a:p>
            <a:pPr lvl="1"/>
            <a:r>
              <a:rPr lang="en-US" sz="2000" dirty="0"/>
              <a:t>Increased CPU</a:t>
            </a:r>
          </a:p>
          <a:p>
            <a:pPr lvl="1"/>
            <a:r>
              <a:rPr lang="en-US" sz="2000" dirty="0"/>
              <a:t>Client Responsible for </a:t>
            </a:r>
            <a:r>
              <a:rPr lang="en-US" sz="2000" dirty="0" err="1"/>
              <a:t>sharding</a:t>
            </a:r>
            <a:endParaRPr lang="en-US" sz="2000" dirty="0"/>
          </a:p>
          <a:p>
            <a:pPr lvl="1"/>
            <a:r>
              <a:rPr lang="en-US" sz="2000" dirty="0" err="1"/>
              <a:t>Sharding</a:t>
            </a:r>
            <a:r>
              <a:rPr lang="en-US" sz="2000" dirty="0"/>
              <a:t> on Server (Clustering) in future roadmap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46E9A8-C3DC-4D49-BBE4-FA7800ED75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912" y="3869717"/>
            <a:ext cx="2248214" cy="265784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BECBE3-74CA-49E8-AE45-C5A8106B9C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21" y="4530451"/>
            <a:ext cx="4782217" cy="1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01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DA324-B6FF-4B90-838C-6B9630023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Azure Redis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1638E-83BB-472A-9A26-E112ABCFE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in the Portal</a:t>
            </a:r>
          </a:p>
          <a:p>
            <a:r>
              <a:rPr lang="en-US" dirty="0"/>
              <a:t>Set eviction policies</a:t>
            </a:r>
          </a:p>
          <a:p>
            <a:r>
              <a:rPr lang="en-US" dirty="0"/>
              <a:t>Set Alerts</a:t>
            </a:r>
          </a:p>
          <a:p>
            <a:r>
              <a:rPr lang="en-US" dirty="0"/>
              <a:t>Monitor using Redis Tools. </a:t>
            </a:r>
            <a:r>
              <a:rPr lang="en-US" dirty="0" err="1"/>
              <a:t>eg.</a:t>
            </a:r>
            <a:r>
              <a:rPr lang="en-US" dirty="0"/>
              <a:t> Redis-cli.exe</a:t>
            </a:r>
          </a:p>
        </p:txBody>
      </p:sp>
    </p:spTree>
    <p:extLst>
      <p:ext uri="{BB962C8B-B14F-4D97-AF65-F5344CB8AC3E}">
        <p14:creationId xmlns:p14="http://schemas.microsoft.com/office/powerpoint/2010/main" val="33156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64164-979B-4F84-86F5-9F43D4259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going to see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DA94D-2DB0-49FE-8E5C-20917062C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Cache</a:t>
            </a:r>
          </a:p>
          <a:p>
            <a:r>
              <a:rPr lang="en-US" dirty="0"/>
              <a:t>Different Caching Solution</a:t>
            </a:r>
          </a:p>
          <a:p>
            <a:r>
              <a:rPr lang="en-US" dirty="0"/>
              <a:t>Redis</a:t>
            </a:r>
          </a:p>
          <a:p>
            <a:r>
              <a:rPr lang="en-US" dirty="0"/>
              <a:t>Azure Redis Cache</a:t>
            </a:r>
          </a:p>
        </p:txBody>
      </p:sp>
    </p:spTree>
    <p:extLst>
      <p:ext uri="{BB962C8B-B14F-4D97-AF65-F5344CB8AC3E}">
        <p14:creationId xmlns:p14="http://schemas.microsoft.com/office/powerpoint/2010/main" val="41634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5ECC7-BEF9-4E4D-8DD2-D1C2A9BF3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Cache?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E8DA0-8F98-4998-90A9-AD8BECD5C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Scale-out our Applications</a:t>
            </a:r>
          </a:p>
          <a:p>
            <a:r>
              <a:rPr lang="en-US" dirty="0"/>
              <a:t>Decrease load on Database</a:t>
            </a:r>
          </a:p>
          <a:p>
            <a:r>
              <a:rPr lang="en-US" dirty="0"/>
              <a:t>Store Data Close to the application</a:t>
            </a:r>
          </a:p>
          <a:p>
            <a:r>
              <a:rPr lang="en-US" dirty="0"/>
              <a:t>Speed up data access</a:t>
            </a:r>
          </a:p>
        </p:txBody>
      </p:sp>
    </p:spTree>
    <p:extLst>
      <p:ext uri="{BB962C8B-B14F-4D97-AF65-F5344CB8AC3E}">
        <p14:creationId xmlns:p14="http://schemas.microsoft.com/office/powerpoint/2010/main" val="369132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FB860-D529-4B12-B9E8-C729D23F7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Caching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2AC64-538E-4BFB-AEA5-5260AFCE0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Memcached</a:t>
            </a:r>
          </a:p>
          <a:p>
            <a:r>
              <a:rPr lang="en-US" sz="2800" dirty="0"/>
              <a:t>AppFabric</a:t>
            </a:r>
          </a:p>
          <a:p>
            <a:r>
              <a:rPr lang="en-US" sz="2800" dirty="0" err="1"/>
              <a:t>SharedCached</a:t>
            </a:r>
            <a:endParaRPr lang="en-US" sz="2800" dirty="0"/>
          </a:p>
          <a:p>
            <a:r>
              <a:rPr lang="en-US" sz="2800" dirty="0" err="1"/>
              <a:t>Ncache</a:t>
            </a:r>
            <a:endParaRPr lang="en-US" sz="2800" dirty="0"/>
          </a:p>
          <a:p>
            <a:r>
              <a:rPr lang="en-US" sz="2800" dirty="0"/>
              <a:t>Couchbase</a:t>
            </a:r>
          </a:p>
          <a:p>
            <a:r>
              <a:rPr lang="en-US" sz="2800" dirty="0"/>
              <a:t>Coherence</a:t>
            </a:r>
          </a:p>
          <a:p>
            <a:r>
              <a:rPr lang="en-US" sz="2800" dirty="0" err="1"/>
              <a:t>StateServer</a:t>
            </a:r>
            <a:endParaRPr lang="en-US" sz="2800" dirty="0"/>
          </a:p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Redis</a:t>
            </a:r>
          </a:p>
        </p:txBody>
      </p:sp>
    </p:spTree>
    <p:extLst>
      <p:ext uri="{BB962C8B-B14F-4D97-AF65-F5344CB8AC3E}">
        <p14:creationId xmlns:p14="http://schemas.microsoft.com/office/powerpoint/2010/main" val="249008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03280-F355-41E8-8D4D-63F97E0C6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2EE7B-C394-4109-B4BD-B0C15E1B2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an open-source, single-threaded, in-memory key-value cache and store.</a:t>
            </a:r>
          </a:p>
          <a:p>
            <a:r>
              <a:rPr lang="en-US" dirty="0"/>
              <a:t>It is often referred to as a data structure server since keys can contain strings, hashes, lists, sets, sorted sets, bitmaps and </a:t>
            </a:r>
            <a:r>
              <a:rPr lang="en-US" dirty="0" err="1"/>
              <a:t>hyperloglogs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451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1186D-A5A8-4ADC-AC10-DAAD1149D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Rich </a:t>
            </a:r>
            <a:r>
              <a:rPr lang="en-US" dirty="0" err="1"/>
              <a:t>EcoSystem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02E24-5944-4EAD-97BB-48B2B215A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Proven at scale: Twitter, </a:t>
            </a:r>
            <a:r>
              <a:rPr lang="en-US" dirty="0" err="1"/>
              <a:t>Github</a:t>
            </a:r>
            <a:r>
              <a:rPr lang="en-US" dirty="0"/>
              <a:t>, Weibo, Pinterest, Snapchat, </a:t>
            </a:r>
            <a:r>
              <a:rPr lang="en-US" dirty="0" err="1"/>
              <a:t>StackOverflow</a:t>
            </a:r>
            <a:r>
              <a:rPr lang="en-US" dirty="0"/>
              <a:t>, Flickr</a:t>
            </a:r>
          </a:p>
          <a:p>
            <a:r>
              <a:rPr lang="en-US" dirty="0"/>
              <a:t>Knowledgeable Community</a:t>
            </a:r>
          </a:p>
          <a:p>
            <a:r>
              <a:rPr lang="en-US" dirty="0"/>
              <a:t>Rich set of clients, higher level libraries</a:t>
            </a:r>
          </a:p>
        </p:txBody>
      </p:sp>
    </p:spTree>
    <p:extLst>
      <p:ext uri="{BB962C8B-B14F-4D97-AF65-F5344CB8AC3E}">
        <p14:creationId xmlns:p14="http://schemas.microsoft.com/office/powerpoint/2010/main" val="86467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568D7-27BB-400E-A485-AE699FD20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Redis Cache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085F-C4BC-468A-B858-C253C917C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https://docs.microsoft.com/en-us/azure/azure-cache-for-redis/</a:t>
            </a:r>
            <a:endParaRPr lang="en-US" dirty="0"/>
          </a:p>
          <a:p>
            <a:r>
              <a:rPr lang="en-US" dirty="0"/>
              <a:t>Hosted and Managed by Microsoft</a:t>
            </a:r>
          </a:p>
          <a:p>
            <a:r>
              <a:rPr lang="en-US" dirty="0"/>
              <a:t>Sizes: 256MB, 1GB, 2.8GB, 6GB, 13GB, 26GB,53GB</a:t>
            </a:r>
          </a:p>
          <a:p>
            <a:r>
              <a:rPr lang="en-US" dirty="0"/>
              <a:t>Available in all Azure Regions</a:t>
            </a:r>
          </a:p>
          <a:p>
            <a:r>
              <a:rPr lang="en-US" dirty="0"/>
              <a:t>SSL</a:t>
            </a:r>
          </a:p>
          <a:p>
            <a:r>
              <a:rPr lang="en-US" dirty="0"/>
              <a:t>Available in the following Tiers:</a:t>
            </a:r>
          </a:p>
          <a:p>
            <a:pPr lvl="1"/>
            <a:r>
              <a:rPr lang="en-US" dirty="0"/>
              <a:t>Basic – Single node. Multiple sizes up to 53GB</a:t>
            </a:r>
          </a:p>
          <a:p>
            <a:pPr lvl="1"/>
            <a:r>
              <a:rPr lang="en-US" dirty="0"/>
              <a:t>Standard – 2-Node Primary/Replica. Multiple sizes up to 53GB</a:t>
            </a:r>
          </a:p>
          <a:p>
            <a:pPr lvl="1"/>
            <a:r>
              <a:rPr lang="en-US" dirty="0"/>
              <a:t>Premium – 2-Node Primary/Replica with up to 10 shards. Multiple sizes from 6GB to 53GB.</a:t>
            </a:r>
          </a:p>
          <a:p>
            <a:r>
              <a:rPr lang="en-US" dirty="0"/>
              <a:t>Availability SLA of 99.9%</a:t>
            </a:r>
          </a:p>
        </p:txBody>
      </p:sp>
    </p:spTree>
    <p:extLst>
      <p:ext uri="{BB962C8B-B14F-4D97-AF65-F5344CB8AC3E}">
        <p14:creationId xmlns:p14="http://schemas.microsoft.com/office/powerpoint/2010/main" val="401713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835EE-9C35-4528-B2D5-E30958768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Azure Radis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9B756-187B-4451-9A12-12C057BE7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/>
              <a:t>Store any Data-Contract serialize objects</a:t>
            </a:r>
          </a:p>
          <a:p>
            <a:r>
              <a:rPr lang="en-US" dirty="0"/>
              <a:t>Item eviction (absolute, and sliding)</a:t>
            </a:r>
          </a:p>
          <a:p>
            <a:r>
              <a:rPr lang="en-US" dirty="0"/>
              <a:t>Item locking</a:t>
            </a:r>
          </a:p>
          <a:p>
            <a:r>
              <a:rPr lang="en-US" dirty="0"/>
              <a:t>Local cache for re-fetching</a:t>
            </a:r>
          </a:p>
          <a:p>
            <a:r>
              <a:rPr lang="en-US" dirty="0"/>
              <a:t>Group items to regions</a:t>
            </a:r>
          </a:p>
          <a:p>
            <a:pPr lvl="1"/>
            <a:r>
              <a:rPr lang="en-US" dirty="0"/>
              <a:t>Bult get/delete</a:t>
            </a:r>
          </a:p>
          <a:p>
            <a:pPr lvl="1"/>
            <a:r>
              <a:rPr lang="en-US" dirty="0"/>
              <a:t>Simple tag-based queries</a:t>
            </a:r>
          </a:p>
          <a:p>
            <a:r>
              <a:rPr lang="en-US" dirty="0"/>
              <a:t>Offering-dependent features:</a:t>
            </a:r>
          </a:p>
          <a:p>
            <a:pPr lvl="1"/>
            <a:r>
              <a:rPr lang="en-US" dirty="0"/>
              <a:t>Standard – Separate cache per application</a:t>
            </a:r>
          </a:p>
          <a:p>
            <a:pPr lvl="1"/>
            <a:r>
              <a:rPr lang="en-US" dirty="0"/>
              <a:t>Premium – Notification for region and item changes</a:t>
            </a:r>
          </a:p>
        </p:txBody>
      </p:sp>
    </p:spTree>
    <p:extLst>
      <p:ext uri="{BB962C8B-B14F-4D97-AF65-F5344CB8AC3E}">
        <p14:creationId xmlns:p14="http://schemas.microsoft.com/office/powerpoint/2010/main" val="214817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39F75F2-018F-48BC-9655-4C0B78B1B2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560" y="1109729"/>
            <a:ext cx="9307251" cy="4097629"/>
          </a:xfrm>
        </p:spPr>
      </p:pic>
    </p:spTree>
    <p:extLst>
      <p:ext uri="{BB962C8B-B14F-4D97-AF65-F5344CB8AC3E}">
        <p14:creationId xmlns:p14="http://schemas.microsoft.com/office/powerpoint/2010/main" val="23196069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368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Increase Performance of Azure Web App with Redis Cache</vt:lpstr>
      <vt:lpstr>What we going to see</vt:lpstr>
      <vt:lpstr>Why Cache?</vt:lpstr>
      <vt:lpstr>Different Caching Solution</vt:lpstr>
      <vt:lpstr>Redis</vt:lpstr>
      <vt:lpstr>Rich EcoSystem</vt:lpstr>
      <vt:lpstr>Azure Redis Cache Service</vt:lpstr>
      <vt:lpstr>Azure Radis Cache</vt:lpstr>
      <vt:lpstr>PowerPoint Presentation</vt:lpstr>
      <vt:lpstr>PowerPoint Presentation</vt:lpstr>
      <vt:lpstr>Azure Redis Cache Latency</vt:lpstr>
      <vt:lpstr>Scaling Azure Redis Cache</vt:lpstr>
      <vt:lpstr>Monitoring Azure Redis Cache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Increase Performnce of Azure Web App with Redis Cache</dc:title>
  <dc:creator>FNU LNU</dc:creator>
  <cp:lastModifiedBy>FNU LNU</cp:lastModifiedBy>
  <cp:revision>13</cp:revision>
  <dcterms:created xsi:type="dcterms:W3CDTF">2021-10-30T02:21:16Z</dcterms:created>
  <dcterms:modified xsi:type="dcterms:W3CDTF">2021-10-30T03:14:03Z</dcterms:modified>
</cp:coreProperties>
</file>